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209"/>
    <a:srgbClr val="FFFFFF"/>
    <a:srgbClr val="DBDBDB"/>
    <a:srgbClr val="C3B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605" y="1657985"/>
            <a:ext cx="5124450" cy="824865"/>
          </a:xfrm>
          <a:ln w="19050">
            <a:noFill/>
            <a:prstDash val="sysDot"/>
          </a:ln>
        </p:spPr>
        <p:txBody>
          <a:bodyPr>
            <a:normAutofit fontScale="90000"/>
          </a:bodyPr>
          <a:lstStyle/>
          <a:p>
            <a:r>
              <a:rPr lang="en-US" altLang="en-US" sz="4445" b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r>
              <a:rPr lang="en-US" altLang="en-US" sz="4445" b="1" u="sng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 altLang="en-US" sz="4445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240" y="2928620"/>
            <a:ext cx="8788400" cy="2489200"/>
          </a:xfrm>
        </p:spPr>
        <p:txBody>
          <a:bodyPr>
            <a:noAutofit/>
          </a:bodyPr>
          <a:lstStyle/>
          <a:p>
            <a:r>
              <a:rPr lang="en-US" altLang="en-US">
                <a:solidFill>
                  <a:srgbClr val="703209"/>
                </a:solidFill>
              </a:rPr>
              <a:t>In Pharmaceutical companies,they maintain the tempertures of the capsules in the range of threshold values.If th</a:t>
            </a:r>
            <a:r>
              <a:rPr lang="" altLang="en-US">
                <a:solidFill>
                  <a:srgbClr val="703209"/>
                </a:solidFill>
              </a:rPr>
              <a:t>e</a:t>
            </a:r>
            <a:r>
              <a:rPr lang="en-US" altLang="en-US">
                <a:solidFill>
                  <a:srgbClr val="703209"/>
                </a:solidFill>
              </a:rPr>
              <a:t>s</a:t>
            </a:r>
            <a:r>
              <a:rPr lang="" altLang="en-US">
                <a:solidFill>
                  <a:srgbClr val="703209"/>
                </a:solidFill>
              </a:rPr>
              <a:t>e</a:t>
            </a:r>
            <a:r>
              <a:rPr lang="en-US" altLang="en-US">
                <a:solidFill>
                  <a:srgbClr val="703209"/>
                </a:solidFill>
              </a:rPr>
              <a:t> threshold values crosses their limits,then there will be a huge loss to the companies. </a:t>
            </a:r>
            <a:endParaRPr lang="en-US" altLang="en-US">
              <a:solidFill>
                <a:srgbClr val="703209"/>
              </a:solidFill>
            </a:endParaRPr>
          </a:p>
          <a:p>
            <a:r>
              <a:rPr lang="en-US" altLang="en-US">
                <a:solidFill>
                  <a:srgbClr val="703209"/>
                </a:solidFill>
              </a:rPr>
              <a:t>So,to minimize this loss,we come up with a solution by using IOT.</a:t>
            </a:r>
            <a:endParaRPr lang="en-US" altLang="en-US">
              <a:solidFill>
                <a:srgbClr val="70320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 u="sng">
                <a:solidFill>
                  <a:schemeClr val="accent6">
                    <a:lumMod val="50000"/>
                  </a:schemeClr>
                </a:solidFill>
              </a:rPr>
              <a:t>Solution:</a:t>
            </a:r>
            <a:endParaRPr lang="en-US" altLang="en-US" b="1" u="sng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 sz="32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</a:t>
            </a:r>
            <a:r>
              <a:rPr lang="en-US" altLang="en-US" sz="32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We designed a solution in such a way that,whenever the temperature crosses the range of threshold values,the company owner will receive an alert of warning message either through SMS or through Email.So that He/She can immediately set the temperature back to its threshold limits.By this,the loss will be decreases.</a:t>
            </a:r>
            <a:endParaRPr lang="en-US" altLang="en-US" sz="3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marL="571500" indent="-571500">
              <a:buFont typeface="Wingdings" panose="05000000000000000000" charset="0"/>
              <a:buChar char="Ø"/>
            </a:pPr>
            <a:r>
              <a:rPr lang="en-US" altLang="en-US" sz="3555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Here are some of the shots that taken while doing the project</a:t>
            </a:r>
            <a:endParaRPr lang="en-US" altLang="en-US" sz="3555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1677035"/>
            <a:ext cx="3769360" cy="2891790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65" y="2201545"/>
            <a:ext cx="3491865" cy="2687320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650" y="2201545"/>
            <a:ext cx="3492500" cy="2686685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sp>
        <p:nvSpPr>
          <p:cNvPr id="15" name="Text Box 14"/>
          <p:cNvSpPr txBox="1"/>
          <p:nvPr/>
        </p:nvSpPr>
        <p:spPr>
          <a:xfrm>
            <a:off x="5052060" y="5136515"/>
            <a:ext cx="6350635" cy="521970"/>
          </a:xfrm>
          <a:prstGeom prst="rect">
            <a:avLst/>
          </a:prstGeom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en-US"/>
              <a:t>                    </a:t>
            </a:r>
            <a:r>
              <a:rPr lang="en-US" altLang="en-US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Creation of Product on BOLT Cloud</a:t>
            </a:r>
            <a:endParaRPr lang="en-US" altLang="en-US" sz="28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52755" y="4923155"/>
            <a:ext cx="3603625" cy="5219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en-US"/>
              <a:t>   </a:t>
            </a:r>
            <a:r>
              <a:rPr lang="en-US" altLang="en-US" sz="28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 Circuit Connections</a:t>
            </a:r>
            <a:endParaRPr lang="en-US" altLang="en-US" sz="28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297180"/>
            <a:ext cx="5029200" cy="3138170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sp>
        <p:nvSpPr>
          <p:cNvPr id="3" name="Text Box 2"/>
          <p:cNvSpPr txBox="1"/>
          <p:nvPr/>
        </p:nvSpPr>
        <p:spPr>
          <a:xfrm>
            <a:off x="416560" y="3761105"/>
            <a:ext cx="4573905" cy="4603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en-US"/>
              <a:t> </a:t>
            </a:r>
            <a:r>
              <a:rPr lang="en-US" altLang="en-US" sz="2400">
                <a:solidFill>
                  <a:srgbClr val="C00000"/>
                </a:solidFill>
              </a:rPr>
              <a:t>   Code for Polynomial Regression</a:t>
            </a:r>
            <a:endParaRPr lang="en-US" altLang="en-US" sz="240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70" y="2849245"/>
            <a:ext cx="5772785" cy="3134995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  <a:prstDash val="sysDot"/>
          </a:ln>
        </p:spPr>
      </p:pic>
      <p:sp>
        <p:nvSpPr>
          <p:cNvPr id="5" name="Text Box 4"/>
          <p:cNvSpPr txBox="1"/>
          <p:nvPr/>
        </p:nvSpPr>
        <p:spPr>
          <a:xfrm>
            <a:off x="7724140" y="2122805"/>
            <a:ext cx="1979295" cy="5219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en-US"/>
              <a:t>        </a:t>
            </a:r>
            <a:r>
              <a:rPr lang="en-US" altLang="en-US" sz="2800">
                <a:solidFill>
                  <a:srgbClr val="C00000"/>
                </a:solidFill>
              </a:rPr>
              <a:t> GRAPH</a:t>
            </a:r>
            <a:endParaRPr lang="en-US" altLang="en-US" sz="28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313055"/>
            <a:ext cx="9036685" cy="4700270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</a:ln>
        </p:spPr>
      </p:pic>
      <p:sp>
        <p:nvSpPr>
          <p:cNvPr id="4" name="Text Box 3"/>
          <p:cNvSpPr txBox="1"/>
          <p:nvPr/>
        </p:nvSpPr>
        <p:spPr>
          <a:xfrm>
            <a:off x="2387600" y="5368925"/>
            <a:ext cx="6783070" cy="460375"/>
          </a:xfrm>
          <a:prstGeom prst="rect">
            <a:avLst/>
          </a:prstGeom>
          <a:solidFill>
            <a:srgbClr val="DBDBDB"/>
          </a:solidFill>
          <a:ln w="38100"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en-US"/>
              <a:t>  </a:t>
            </a:r>
            <a:r>
              <a:rPr lang="en-US" altLang="en-US" sz="2400"/>
              <a:t>   </a:t>
            </a:r>
            <a:r>
              <a:rPr lang="en-US" altLang="en-US" sz="2400">
                <a:solidFill>
                  <a:schemeClr val="accent2">
                    <a:lumMod val="50000"/>
                  </a:schemeClr>
                </a:solidFill>
              </a:rPr>
              <a:t> Setting up the Circuit inside the Refridgerator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2406015"/>
            <a:ext cx="4683125" cy="3723005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5" y="2406015"/>
            <a:ext cx="5474335" cy="3723005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</p:pic>
      <p:sp>
        <p:nvSpPr>
          <p:cNvPr id="5" name="Text Box 4"/>
          <p:cNvSpPr txBox="1"/>
          <p:nvPr/>
        </p:nvSpPr>
        <p:spPr>
          <a:xfrm>
            <a:off x="3647440" y="963930"/>
            <a:ext cx="4897755" cy="7067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00B050"/>
                </a:solidFill>
              </a:rPr>
              <a:t>  </a:t>
            </a:r>
            <a:r>
              <a:rPr lang="en-US" altLang="en-US" sz="3600">
                <a:solidFill>
                  <a:srgbClr val="00B050"/>
                </a:solidFill>
              </a:rPr>
              <a:t>      </a:t>
            </a:r>
            <a:r>
              <a:rPr lang="en-US" altLang="en-US" sz="4000" b="1">
                <a:solidFill>
                  <a:srgbClr val="00B050"/>
                </a:solidFill>
              </a:rPr>
              <a:t>PYTHON CODE</a:t>
            </a:r>
            <a:endParaRPr lang="en-US" altLang="en-US" sz="4000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295910"/>
            <a:ext cx="4644390" cy="3001010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0" y="165735"/>
            <a:ext cx="4610735" cy="3131185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530" y="3489325"/>
            <a:ext cx="4522470" cy="314007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767205"/>
            <a:ext cx="4639310" cy="4713605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105" y="2017395"/>
            <a:ext cx="5751195" cy="4291330"/>
          </a:xfrm>
          <a:prstGeom prst="rect">
            <a:avLst/>
          </a:prstGeom>
          <a:ln w="28575">
            <a:solidFill>
              <a:schemeClr val="tx1"/>
            </a:solidFill>
            <a:prstDash val="sysDot"/>
          </a:ln>
        </p:spPr>
      </p:pic>
      <p:sp>
        <p:nvSpPr>
          <p:cNvPr id="5" name="Text Box 4"/>
          <p:cNvSpPr txBox="1"/>
          <p:nvPr/>
        </p:nvSpPr>
        <p:spPr>
          <a:xfrm>
            <a:off x="4725035" y="337820"/>
            <a:ext cx="3067685" cy="92202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en-US" altLang="en-US"/>
              <a:t>      </a:t>
            </a:r>
            <a:r>
              <a:rPr lang="en-US" altLang="en-US" sz="5400">
                <a:solidFill>
                  <a:srgbClr val="002060"/>
                </a:solidFill>
              </a:rPr>
              <a:t>OUTPUT</a:t>
            </a:r>
            <a:endParaRPr lang="en-US" altLang="en-US" sz="5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WPS Presentation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Wingdings</vt:lpstr>
      <vt:lpstr>Calibri</vt:lpstr>
      <vt:lpstr>Microsoft YaHei</vt:lpstr>
      <vt:lpstr>Arial Unicode MS</vt:lpstr>
      <vt:lpstr>Calibri Light</vt:lpstr>
      <vt:lpstr>Office Theme</vt:lpstr>
      <vt:lpstr>Problem Statement :</vt:lpstr>
      <vt:lpstr>Solution:</vt:lpstr>
      <vt:lpstr>Here are some of the shots that taken while doing the project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:</dc:title>
  <dc:creator/>
  <cp:lastModifiedBy>dell</cp:lastModifiedBy>
  <cp:revision>5</cp:revision>
  <dcterms:created xsi:type="dcterms:W3CDTF">2021-01-23T15:18:00Z</dcterms:created>
  <dcterms:modified xsi:type="dcterms:W3CDTF">2021-01-23T16:31:30Z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